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43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42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08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9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3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81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8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0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24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3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62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12F3-C01D-4362-9C37-09BC62B34A25}" type="datetimeFigureOut">
              <a:rPr lang="tr-TR" smtClean="0"/>
              <a:t>18.04.2017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92F2-6BF5-4A58-BAA8-90399C95CA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2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Şahıs Tescil Başvuru Örneği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6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2602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8735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12294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19721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5712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2480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22056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1833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1949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6413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"/>
            <a:ext cx="12193702" cy="6858000"/>
          </a:xfrm>
        </p:spPr>
      </p:pic>
    </p:spTree>
    <p:extLst>
      <p:ext uri="{BB962C8B-B14F-4D97-AF65-F5344CB8AC3E}">
        <p14:creationId xmlns:p14="http://schemas.microsoft.com/office/powerpoint/2010/main" val="17143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4084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2519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12732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Görüş ve önerileriniz için;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Tel: 0252 316 14 12 </a:t>
            </a:r>
            <a:endParaRPr lang="tr-TR" dirty="0" smtClean="0"/>
          </a:p>
          <a:p>
            <a:r>
              <a:rPr lang="tr-TR" dirty="0" smtClean="0"/>
              <a:t>Dahili: 137-123-124-125-116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lvl="8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61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7015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2267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41142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36427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9912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7706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2127" cy="8573696"/>
          </a:xfrm>
        </p:spPr>
      </p:pic>
    </p:spTree>
    <p:extLst>
      <p:ext uri="{BB962C8B-B14F-4D97-AF65-F5344CB8AC3E}">
        <p14:creationId xmlns:p14="http://schemas.microsoft.com/office/powerpoint/2010/main" val="21308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</Words>
  <Application>Microsoft Office PowerPoint</Application>
  <PresentationFormat>Geniş ekran</PresentationFormat>
  <Paragraphs>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Şahıs Tescil Başvuru Örneği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Görüş ve önerileriniz için;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Şahıs Tescil Başvuru Örneği</dc:title>
  <dc:creator>Tolga Can Ataş</dc:creator>
  <cp:lastModifiedBy>Tolga Can Ataş</cp:lastModifiedBy>
  <cp:revision>2</cp:revision>
  <dcterms:created xsi:type="dcterms:W3CDTF">2017-04-18T07:35:32Z</dcterms:created>
  <dcterms:modified xsi:type="dcterms:W3CDTF">2017-04-18T09:13:18Z</dcterms:modified>
</cp:coreProperties>
</file>